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76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5AD0F-C992-4E50-900B-C1707C0B8FD6}" type="datetimeFigureOut">
              <a:rPr lang="en-US" smtClean="0"/>
              <a:pPr/>
              <a:t>10/16/2017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881CE09B-66E4-4DDD-B61B-D95704409E7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5AD0F-C992-4E50-900B-C1707C0B8FD6}" type="datetimeFigureOut">
              <a:rPr lang="en-US" smtClean="0"/>
              <a:pPr/>
              <a:t>10/16/2017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CE09B-66E4-4DDD-B61B-D95704409E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5AD0F-C992-4E50-900B-C1707C0B8FD6}" type="datetimeFigureOut">
              <a:rPr lang="en-US" smtClean="0"/>
              <a:pPr/>
              <a:t>10/16/2017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CE09B-66E4-4DDD-B61B-D95704409E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5AD0F-C992-4E50-900B-C1707C0B8FD6}" type="datetimeFigureOut">
              <a:rPr lang="en-US" smtClean="0"/>
              <a:pPr/>
              <a:t>10/16/2017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CE09B-66E4-4DDD-B61B-D95704409E7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5AD0F-C992-4E50-900B-C1707C0B8FD6}" type="datetimeFigureOut">
              <a:rPr lang="en-US" smtClean="0"/>
              <a:pPr/>
              <a:t>10/16/2017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881CE09B-66E4-4DDD-B61B-D95704409E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5AD0F-C992-4E50-900B-C1707C0B8FD6}" type="datetimeFigureOut">
              <a:rPr lang="en-US" smtClean="0"/>
              <a:pPr/>
              <a:t>10/16/2017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CE09B-66E4-4DDD-B61B-D95704409E7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5AD0F-C992-4E50-900B-C1707C0B8FD6}" type="datetimeFigureOut">
              <a:rPr lang="en-US" smtClean="0"/>
              <a:pPr/>
              <a:t>10/16/2017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CE09B-66E4-4DDD-B61B-D95704409E7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5AD0F-C992-4E50-900B-C1707C0B8FD6}" type="datetimeFigureOut">
              <a:rPr lang="en-US" smtClean="0"/>
              <a:pPr/>
              <a:t>10/16/2017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CE09B-66E4-4DDD-B61B-D95704409E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5AD0F-C992-4E50-900B-C1707C0B8FD6}" type="datetimeFigureOut">
              <a:rPr lang="en-US" smtClean="0"/>
              <a:pPr/>
              <a:t>10/16/2017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CE09B-66E4-4DDD-B61B-D95704409E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5AD0F-C992-4E50-900B-C1707C0B8FD6}" type="datetimeFigureOut">
              <a:rPr lang="en-US" smtClean="0"/>
              <a:pPr/>
              <a:t>10/16/2017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CE09B-66E4-4DDD-B61B-D95704409E7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5AD0F-C992-4E50-900B-C1707C0B8FD6}" type="datetimeFigureOut">
              <a:rPr lang="en-US" smtClean="0"/>
              <a:pPr/>
              <a:t>10/16/2017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881CE09B-66E4-4DDD-B61B-D95704409E7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8C5AD0F-C992-4E50-900B-C1707C0B8FD6}" type="datetimeFigureOut">
              <a:rPr lang="en-US" smtClean="0"/>
              <a:pPr/>
              <a:t>10/16/2017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881CE09B-66E4-4DDD-B61B-D95704409E7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r-Cyrl-RS" dirty="0" smtClean="0"/>
          </a:p>
          <a:p>
            <a:endParaRPr lang="sr-Cyrl-RS" dirty="0"/>
          </a:p>
          <a:p>
            <a:endParaRPr lang="sr-Cyrl-RS" dirty="0" smtClean="0"/>
          </a:p>
          <a:p>
            <a:endParaRPr lang="sr-Cyrl-RS" dirty="0"/>
          </a:p>
          <a:p>
            <a:endParaRPr lang="sr-Cyrl-RS" dirty="0" smtClean="0"/>
          </a:p>
          <a:p>
            <a:endParaRPr lang="sr-Cyrl-RS" dirty="0"/>
          </a:p>
          <a:p>
            <a:endParaRPr lang="sr-Cyrl-RS" dirty="0" smtClean="0"/>
          </a:p>
          <a:p>
            <a:endParaRPr lang="sr-Cyrl-RS" dirty="0"/>
          </a:p>
          <a:p>
            <a:endParaRPr lang="sr-Cyrl-RS" dirty="0" smtClean="0"/>
          </a:p>
          <a:p>
            <a:endParaRPr lang="sr-Cyrl-RS" dirty="0"/>
          </a:p>
          <a:p>
            <a:endParaRPr lang="sr-Cyrl-RS" dirty="0" smtClean="0"/>
          </a:p>
          <a:p>
            <a:endParaRPr lang="sr-Cyrl-RS" dirty="0"/>
          </a:p>
          <a:p>
            <a:endParaRPr lang="sr-Cyrl-R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RS" dirty="0" smtClean="0"/>
              <a:t>Изабери своју технику учења</a:t>
            </a:r>
            <a:endParaRPr lang="en-US" dirty="0"/>
          </a:p>
        </p:txBody>
      </p:sp>
      <p:pic>
        <p:nvPicPr>
          <p:cNvPr id="163842" name="Picture 2" descr="Сродна сли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3143248"/>
            <a:ext cx="4643470" cy="35004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 smtClean="0"/>
              <a:t>Акроним и акростих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r-Cyrl-RS" dirty="0" smtClean="0"/>
              <a:t>Акроним-</a:t>
            </a:r>
            <a:r>
              <a:rPr lang="sr-Cyrl-RS" dirty="0" smtClean="0"/>
              <a:t>представља </a:t>
            </a:r>
            <a:r>
              <a:rPr lang="sr-Cyrl-RS" dirty="0" smtClean="0"/>
              <a:t>измишљену комбинацију слова, при чему свако слово треба да подсети на чињеницу коју треба </a:t>
            </a:r>
            <a:r>
              <a:rPr lang="sr-Cyrl-RS" dirty="0" smtClean="0"/>
              <a:t>запамтити</a:t>
            </a:r>
          </a:p>
          <a:p>
            <a:pPr>
              <a:buNone/>
            </a:pPr>
            <a:r>
              <a:rPr lang="sr-Cyrl-RS" dirty="0" smtClean="0"/>
              <a:t>    </a:t>
            </a:r>
            <a:r>
              <a:rPr lang="sr-Cyrl-RS" dirty="0" smtClean="0"/>
              <a:t>ПАБ </a:t>
            </a:r>
            <a:r>
              <a:rPr lang="sr-Cyrl-RS" dirty="0" smtClean="0"/>
              <a:t>– Пиринеји, Апенини, Балкан</a:t>
            </a:r>
          </a:p>
          <a:p>
            <a:r>
              <a:rPr lang="sr-Cyrl-RS" dirty="0" smtClean="0"/>
              <a:t>Акростих-</a:t>
            </a:r>
            <a:r>
              <a:rPr lang="sr-Cyrl-RS" dirty="0" smtClean="0"/>
              <a:t> </a:t>
            </a:r>
            <a:r>
              <a:rPr lang="sr-Cyrl-RS" dirty="0" smtClean="0"/>
              <a:t>је измишљена реченица у којој прво слово сваке речи треба да подсети на оно што треба запамтити. </a:t>
            </a:r>
            <a:endParaRPr lang="en-US" dirty="0" smtClean="0"/>
          </a:p>
          <a:p>
            <a:pPr>
              <a:buNone/>
            </a:pPr>
            <a:r>
              <a:rPr lang="sr-Cyrl-RS" dirty="0" smtClean="0"/>
              <a:t>    </a:t>
            </a:r>
            <a:r>
              <a:rPr lang="sr-Cyrl-RS" b="1" dirty="0" smtClean="0"/>
              <a:t>Х</a:t>
            </a:r>
            <a:r>
              <a:rPr lang="sr-Cyrl-RS" dirty="0" smtClean="0"/>
              <a:t>ана </a:t>
            </a:r>
            <a:r>
              <a:rPr lang="sr-Cyrl-RS" b="1" dirty="0" smtClean="0"/>
              <a:t>и</a:t>
            </a:r>
            <a:r>
              <a:rPr lang="sr-Cyrl-RS" dirty="0" smtClean="0"/>
              <a:t>ма </a:t>
            </a:r>
            <a:r>
              <a:rPr lang="sr-Cyrl-RS" b="1" dirty="0" smtClean="0"/>
              <a:t>б</a:t>
            </a:r>
            <a:r>
              <a:rPr lang="sr-Cyrl-RS" dirty="0" smtClean="0"/>
              <a:t>улдога и </a:t>
            </a:r>
            <a:r>
              <a:rPr lang="sr-Cyrl-RS" b="1" dirty="0" smtClean="0"/>
              <a:t>х</a:t>
            </a:r>
            <a:r>
              <a:rPr lang="sr-Cyrl-RS" dirty="0" smtClean="0"/>
              <a:t>рчка. 4 највеће светске религије- Хришћанство, ислам, будизам и хиндуизам.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b="1" dirty="0" smtClean="0"/>
              <a:t>Добро учити и добро памтити значи размишљати о ономе што се учи!</a:t>
            </a:r>
            <a:endParaRPr lang="en-US" b="1" dirty="0"/>
          </a:p>
        </p:txBody>
      </p:sp>
      <p:pic>
        <p:nvPicPr>
          <p:cNvPr id="177154" name="Picture 2" descr="C:\Users\Skola\Desktop\radionice\a_bee_buzzing_over_a_boy_in_a_graduation_cap_carrying_a_book_stack_0521-1005-0821-5400_SMU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98800" y="1828800"/>
            <a:ext cx="3403600" cy="381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b="1" dirty="0" smtClean="0"/>
              <a:t>Шта су то стилови </a:t>
            </a:r>
            <a:r>
              <a:rPr lang="sr-Cyrl-RS" b="1" dirty="0" smtClean="0"/>
              <a:t>учења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r-Cyrl-RS" dirty="0" smtClean="0"/>
              <a:t>Аудитивни</a:t>
            </a:r>
            <a:r>
              <a:rPr lang="en-US" dirty="0" smtClean="0"/>
              <a:t>  </a:t>
            </a:r>
            <a:endParaRPr lang="sr-Cyrl-RS" dirty="0" smtClean="0"/>
          </a:p>
          <a:p>
            <a:r>
              <a:rPr lang="sr-Cyrl-RS" dirty="0" smtClean="0"/>
              <a:t>Визуелни</a:t>
            </a:r>
            <a:endParaRPr lang="en-US" dirty="0" smtClean="0"/>
          </a:p>
          <a:p>
            <a:r>
              <a:rPr lang="sr-Cyrl-RS" dirty="0" smtClean="0"/>
              <a:t>Тактилни-моторни</a:t>
            </a:r>
            <a:endParaRPr lang="sr-Cyrl-RS" dirty="0" smtClean="0"/>
          </a:p>
          <a:p>
            <a:r>
              <a:rPr lang="sr-Cyrl-RS" dirty="0" smtClean="0"/>
              <a:t>Логички</a:t>
            </a:r>
          </a:p>
          <a:p>
            <a:r>
              <a:rPr lang="sr-Cyrl-RS" dirty="0" smtClean="0"/>
              <a:t>Групни</a:t>
            </a:r>
          </a:p>
          <a:p>
            <a:endParaRPr lang="sr-Cyrl-RS" dirty="0"/>
          </a:p>
          <a:p>
            <a:endParaRPr lang="sr-Cyrl-RS" dirty="0" smtClean="0"/>
          </a:p>
          <a:p>
            <a:endParaRPr lang="sr-Cyrl-RS" dirty="0"/>
          </a:p>
          <a:p>
            <a:endParaRPr lang="sr-Cyrl-RS" dirty="0" smtClean="0"/>
          </a:p>
          <a:p>
            <a:endParaRPr lang="sr-Cyrl-R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b="1" dirty="0" smtClean="0"/>
              <a:t>Најчешћи проблеми при учењ</a:t>
            </a:r>
            <a:r>
              <a:rPr lang="sr-Cyrl-RS" dirty="0" smtClean="0"/>
              <a:t>у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r-Cyrl-RS" dirty="0" smtClean="0"/>
              <a:t>Недостатак мотивације</a:t>
            </a:r>
          </a:p>
          <a:p>
            <a:r>
              <a:rPr lang="sr-Cyrl-RS" dirty="0" smtClean="0"/>
              <a:t>Недостатак адекватног радног простора</a:t>
            </a:r>
          </a:p>
          <a:p>
            <a:r>
              <a:rPr lang="sr-Cyrl-RS" dirty="0" smtClean="0"/>
              <a:t>Одлагање учења тј. непостојање радних навика</a:t>
            </a:r>
          </a:p>
          <a:p>
            <a:r>
              <a:rPr lang="sr-Cyrl-RS" dirty="0" smtClean="0"/>
              <a:t>Савремене технологије</a:t>
            </a:r>
          </a:p>
          <a:p>
            <a:r>
              <a:rPr lang="sr-Cyrl-RS" dirty="0" smtClean="0"/>
              <a:t>Неадекватне технике </a:t>
            </a:r>
            <a:r>
              <a:rPr lang="sr-Cyrl-RS" dirty="0" smtClean="0"/>
              <a:t>учења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psi-ucenje-e145133704938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1670" y="4500570"/>
            <a:ext cx="4929222" cy="192882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b="1" dirty="0" smtClean="0"/>
              <a:t>Технике учења</a:t>
            </a:r>
            <a:br>
              <a:rPr lang="sr-Cyrl-RS" b="1" dirty="0" smtClean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r-Cyrl-RS" dirty="0" smtClean="0"/>
              <a:t>Активно</a:t>
            </a:r>
            <a:r>
              <a:rPr lang="sr-Cyrl-RS" dirty="0" smtClean="0"/>
              <a:t> </a:t>
            </a:r>
            <a:r>
              <a:rPr lang="sr-Cyrl-RS" dirty="0" smtClean="0"/>
              <a:t>читање</a:t>
            </a:r>
          </a:p>
          <a:p>
            <a:r>
              <a:rPr lang="sr-Cyrl-RS" dirty="0" smtClean="0"/>
              <a:t>Подвлачење</a:t>
            </a:r>
          </a:p>
          <a:p>
            <a:r>
              <a:rPr lang="sr-Cyrl-RS" dirty="0" smtClean="0"/>
              <a:t>Преслишавање</a:t>
            </a:r>
          </a:p>
          <a:p>
            <a:r>
              <a:rPr lang="sr-Cyrl-RS" dirty="0" smtClean="0"/>
              <a:t>Одговарање на питање и смишљање питања</a:t>
            </a:r>
          </a:p>
          <a:p>
            <a:r>
              <a:rPr lang="sr-Cyrl-RS" dirty="0" smtClean="0"/>
              <a:t>Прављење белешки </a:t>
            </a:r>
          </a:p>
          <a:p>
            <a:r>
              <a:rPr lang="sr-Cyrl-RS" dirty="0" smtClean="0"/>
              <a:t>Менталне мапе</a:t>
            </a:r>
          </a:p>
          <a:p>
            <a:r>
              <a:rPr lang="sr-Cyrl-RS" dirty="0" smtClean="0"/>
              <a:t>Акроним и Акростих</a:t>
            </a:r>
          </a:p>
          <a:p>
            <a:endParaRPr lang="sr-Cyrl-RS" dirty="0" smtClean="0"/>
          </a:p>
          <a:p>
            <a:endParaRPr lang="sr-Cyrl-RS" dirty="0" smtClean="0"/>
          </a:p>
          <a:p>
            <a:pPr>
              <a:buNone/>
            </a:pPr>
            <a:endParaRPr lang="sr-Cyrl-RS" dirty="0" smtClean="0"/>
          </a:p>
          <a:p>
            <a:endParaRPr lang="sr-Cyrl-RS" dirty="0" smtClean="0"/>
          </a:p>
          <a:p>
            <a:endParaRPr lang="sr-Cyrl-RS" dirty="0" smtClean="0"/>
          </a:p>
          <a:p>
            <a:endParaRPr lang="sr-Cyrl-RS" dirty="0" smtClean="0"/>
          </a:p>
          <a:p>
            <a:pPr>
              <a:buNone/>
            </a:pPr>
            <a:endParaRPr lang="sr-Cyrl-R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b="1" dirty="0" smtClean="0"/>
              <a:t>Активно </a:t>
            </a:r>
            <a:r>
              <a:rPr lang="sr-Cyrl-RS" b="1" dirty="0" smtClean="0"/>
              <a:t>читање и подвлачење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r-Cyrl-RS" dirty="0" smtClean="0"/>
              <a:t>Прво читање треба да буде површно </a:t>
            </a:r>
          </a:p>
          <a:p>
            <a:r>
              <a:rPr lang="sr-Cyrl-RS" dirty="0" smtClean="0"/>
              <a:t>Стећи идеју о чему се ради</a:t>
            </a:r>
          </a:p>
          <a:p>
            <a:r>
              <a:rPr lang="sr-Cyrl-RS" dirty="0" smtClean="0"/>
              <a:t>Затим све детаљније ишчитавати текст размишљајући о њему</a:t>
            </a:r>
          </a:p>
          <a:p>
            <a:r>
              <a:rPr lang="sr-Cyrl-RS" dirty="0" smtClean="0"/>
              <a:t>Читање на глас</a:t>
            </a:r>
          </a:p>
          <a:p>
            <a:r>
              <a:rPr lang="sr-Cyrl-RS" dirty="0" smtClean="0"/>
              <a:t>Не подвлачити при првом читању</a:t>
            </a:r>
          </a:p>
          <a:p>
            <a:r>
              <a:rPr lang="sr-Cyrl-RS" dirty="0" smtClean="0"/>
              <a:t>Подвлачити кључне појмове за лекцију, не само дефиниције и набрајања</a:t>
            </a:r>
          </a:p>
          <a:p>
            <a:r>
              <a:rPr lang="sr-Cyrl-RS" dirty="0" smtClean="0"/>
              <a:t>Не учити напамет подвучено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 smtClean="0"/>
              <a:t>Преслишавање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r-Cyrl-RS" dirty="0" smtClean="0"/>
              <a:t>Не преслишавати се после првог читања </a:t>
            </a:r>
          </a:p>
          <a:p>
            <a:r>
              <a:rPr lang="sr-Cyrl-RS" dirty="0" smtClean="0"/>
              <a:t>Ни после другог</a:t>
            </a:r>
          </a:p>
          <a:p>
            <a:r>
              <a:rPr lang="sr-Cyrl-RS" dirty="0" smtClean="0"/>
              <a:t>Материјал који се учи напамет обавезно прочитати бар 2 пута са разумевањем ( попут песмица)</a:t>
            </a:r>
          </a:p>
          <a:p>
            <a:r>
              <a:rPr lang="sr-Cyrl-RS" dirty="0" smtClean="0"/>
              <a:t>Преслишавати се обавезно на глас</a:t>
            </a:r>
          </a:p>
          <a:p>
            <a:r>
              <a:rPr lang="sr-Cyrl-RS" dirty="0" smtClean="0"/>
              <a:t>Пожељно је присуство другог</a:t>
            </a:r>
          </a:p>
          <a:p>
            <a:r>
              <a:rPr lang="sr-Cyrl-RS" dirty="0" smtClean="0"/>
              <a:t>Преслишавање по целинама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b="1" dirty="0" smtClean="0"/>
              <a:t>Одговарање на питања и смишљање питања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r-Cyrl-RS" dirty="0" smtClean="0"/>
              <a:t>Одговорити на питања после лекције</a:t>
            </a:r>
          </a:p>
          <a:p>
            <a:r>
              <a:rPr lang="sr-Cyrl-RS" dirty="0" smtClean="0"/>
              <a:t>Смислити додатна питања</a:t>
            </a:r>
          </a:p>
          <a:p>
            <a:r>
              <a:rPr lang="sr-Cyrl-RS" dirty="0" smtClean="0"/>
              <a:t>Ући у наставникове ‘’ципеле</a:t>
            </a:r>
            <a:r>
              <a:rPr lang="sr-Cyrl-RS" dirty="0" smtClean="0"/>
              <a:t>’’</a:t>
            </a:r>
            <a:endParaRPr lang="sr-Cyrl-RS" dirty="0" smtClean="0"/>
          </a:p>
        </p:txBody>
      </p:sp>
      <p:pic>
        <p:nvPicPr>
          <p:cNvPr id="4" name="Picture 3" descr="tumblr_l32jmhusbz1qb6t6wo1_5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166" y="3000372"/>
            <a:ext cx="6572296" cy="343606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b="1" dirty="0" smtClean="0"/>
              <a:t>Прављење белешки</a:t>
            </a:r>
            <a:br>
              <a:rPr lang="sr-Cyrl-R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sr-Cyrl-RS" dirty="0" smtClean="0"/>
              <a:t>По тезама</a:t>
            </a:r>
          </a:p>
          <a:p>
            <a:pPr>
              <a:buFont typeface="Arial" pitchFamily="34" charset="0"/>
              <a:buChar char="•"/>
            </a:pPr>
            <a:r>
              <a:rPr lang="sr-Cyrl-RS" dirty="0" smtClean="0"/>
              <a:t>Повезивање </a:t>
            </a:r>
            <a:r>
              <a:rPr lang="sr-Cyrl-RS" dirty="0" smtClean="0"/>
              <a:t>више лекција кратким резимеима</a:t>
            </a:r>
          </a:p>
          <a:p>
            <a:r>
              <a:rPr lang="sr-Cyrl-RS" dirty="0" smtClean="0"/>
              <a:t>Не треба да буде пуко </a:t>
            </a:r>
            <a:r>
              <a:rPr lang="sr-Cyrl-RS" dirty="0" smtClean="0"/>
              <a:t>преписивање</a:t>
            </a:r>
          </a:p>
          <a:p>
            <a:r>
              <a:rPr lang="sr-Cyrl-RS" dirty="0" smtClean="0"/>
              <a:t>Локус метод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učenje-785x53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18" y="3571876"/>
            <a:ext cx="6831070" cy="278608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 smtClean="0"/>
              <a:t>Менталне мапе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r-Cyrl-RS" dirty="0" smtClean="0"/>
              <a:t>Један централни појам око кога се гранају остали појмови из лекције. 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mentalne map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976" y="2571744"/>
            <a:ext cx="6577101" cy="4000528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264</TotalTime>
  <Words>270</Words>
  <Application>Microsoft Office PowerPoint</Application>
  <PresentationFormat>On-screen Show (4:3)</PresentationFormat>
  <Paragraphs>75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Equity</vt:lpstr>
      <vt:lpstr>Изабери своју технику учења</vt:lpstr>
      <vt:lpstr>Шта су то стилови учења</vt:lpstr>
      <vt:lpstr>Најчешћи проблеми при учењу</vt:lpstr>
      <vt:lpstr>Технике учења </vt:lpstr>
      <vt:lpstr>Активно читање и подвлачење</vt:lpstr>
      <vt:lpstr>Преслишавање</vt:lpstr>
      <vt:lpstr>Одговарање на питања и смишљање питања</vt:lpstr>
      <vt:lpstr>Прављење белешки </vt:lpstr>
      <vt:lpstr>Менталне мапе</vt:lpstr>
      <vt:lpstr>Акроним и акростих</vt:lpstr>
      <vt:lpstr>Добро учити и добро памтити значи размишљати о ономе што се учи!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Изабери своју технику учења</dc:title>
  <dc:creator>Skola</dc:creator>
  <cp:lastModifiedBy>Skola</cp:lastModifiedBy>
  <cp:revision>21</cp:revision>
  <dcterms:created xsi:type="dcterms:W3CDTF">2017-10-11T17:17:45Z</dcterms:created>
  <dcterms:modified xsi:type="dcterms:W3CDTF">2017-10-16T09:05:38Z</dcterms:modified>
</cp:coreProperties>
</file>